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6359615-2CF5-42DB-9575-FD4BC8F0816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7A4DA2C-6D04-4271-9908-27F14EAC4E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Attendance Grant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600" dirty="0" smtClean="0"/>
              <a:t>Giving Students </a:t>
            </a:r>
            <a:r>
              <a:rPr lang="en-US" sz="3600" dirty="0"/>
              <a:t>I</a:t>
            </a:r>
            <a:r>
              <a:rPr lang="en-US" sz="3600" dirty="0" smtClean="0"/>
              <a:t>ncentives to Come to School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911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67700" cy="838200"/>
          </a:xfrm>
        </p:spPr>
        <p:txBody>
          <a:bodyPr/>
          <a:lstStyle/>
          <a:p>
            <a:r>
              <a:rPr lang="en-US" b="1" dirty="0" smtClean="0"/>
              <a:t>Huh? Here’s a little more info…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373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Who: </a:t>
            </a:r>
            <a:r>
              <a:rPr lang="en-US" sz="2400" b="0" dirty="0"/>
              <a:t>The Connecticut Consortium on School Attendance is a multi-year, collaborative effort of local school districts and statewide </a:t>
            </a:r>
            <a:r>
              <a:rPr lang="en-US" sz="2400" b="0" dirty="0" smtClean="0"/>
              <a:t>agencies AND </a:t>
            </a:r>
            <a:r>
              <a:rPr lang="en-US" sz="2400" b="0" dirty="0" smtClean="0">
                <a:solidFill>
                  <a:schemeClr val="accent3">
                    <a:lumMod val="50000"/>
                  </a:schemeClr>
                </a:solidFill>
              </a:rPr>
              <a:t>a team of TMHS teachers, parents, faculty, and students</a:t>
            </a:r>
            <a:endParaRPr lang="en-US" sz="2400" b="0" dirty="0"/>
          </a:p>
          <a:p>
            <a:pPr marL="0" indent="0">
              <a:buNone/>
            </a:pPr>
            <a:r>
              <a:rPr lang="en-US" sz="2400" dirty="0" smtClean="0"/>
              <a:t>What: </a:t>
            </a:r>
            <a:r>
              <a:rPr lang="en-US" sz="2400" b="0" dirty="0" smtClean="0"/>
              <a:t>Focus </a:t>
            </a:r>
            <a:r>
              <a:rPr lang="en-US" sz="2400" b="0" dirty="0"/>
              <a:t>on improving school attendance in </a:t>
            </a:r>
            <a:r>
              <a:rPr lang="en-US" sz="2400" b="0" dirty="0" smtClean="0"/>
              <a:t>Connecticut</a:t>
            </a:r>
            <a:endParaRPr lang="en-US" sz="2400" b="0" dirty="0" smtClean="0"/>
          </a:p>
          <a:p>
            <a:pPr marL="0" indent="0">
              <a:buNone/>
            </a:pPr>
            <a:r>
              <a:rPr lang="en-US" sz="2400" dirty="0" smtClean="0"/>
              <a:t>When: </a:t>
            </a:r>
            <a:r>
              <a:rPr lang="en-US" sz="2400" b="0" dirty="0" smtClean="0"/>
              <a:t>NOW (…and the rest of this school year</a:t>
            </a:r>
            <a:r>
              <a:rPr lang="en-US" sz="2400" b="0" dirty="0" smtClean="0"/>
              <a:t>)</a:t>
            </a:r>
            <a:endParaRPr lang="en-US" sz="2400" b="0" dirty="0" smtClean="0"/>
          </a:p>
          <a:p>
            <a:pPr marL="0" indent="0">
              <a:buNone/>
            </a:pPr>
            <a:r>
              <a:rPr lang="en-US" sz="2400" dirty="0" smtClean="0"/>
              <a:t>Where: </a:t>
            </a:r>
            <a:r>
              <a:rPr lang="en-US" sz="2400" b="0" dirty="0" smtClean="0"/>
              <a:t>Here @ TMHS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632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How it Affects You!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You, students of TMHS, will be awarded if you collectively maintain a 95% average daily attendance rate.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Ongoing Incentives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Quarterly Incentives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Bettering Our Already-Existing Programs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47034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95% ADA? How do I help?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ADA stands for Average Daily Attendance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If 95% of all TMHS students come to school every day we’re in session, the goal is met.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Out of approx. 270 students, 256.5 (really, 257) have to come to school.  Only 13 can be out to meet our goal.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Only 1.1% increase from 2011-2012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5920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Incentives – By Quarter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First Quarter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/>
              <a:t>If goal is met during first quarter, you’ll have a 15 minute break on odd days </a:t>
            </a:r>
            <a:r>
              <a:rPr lang="en-US" sz="1800" b="0" dirty="0" smtClean="0"/>
              <a:t>until December 1</a:t>
            </a:r>
            <a:r>
              <a:rPr lang="en-US" sz="1800" b="0" baseline="30000" dirty="0" smtClean="0"/>
              <a:t>st</a:t>
            </a:r>
            <a:r>
              <a:rPr lang="en-US" sz="1800" b="0" dirty="0" smtClean="0"/>
              <a:t> </a:t>
            </a: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Second Quarter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Movie Day</a:t>
            </a:r>
          </a:p>
          <a:p>
            <a:r>
              <a:rPr lang="en-US" sz="1800" b="0" dirty="0" smtClean="0"/>
              <a:t>Discounted Midnight Madness tickets!</a:t>
            </a:r>
          </a:p>
          <a:p>
            <a:r>
              <a:rPr lang="en-US" sz="1800" b="0" dirty="0" smtClean="0"/>
              <a:t>Free to perfect attendance</a:t>
            </a:r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31649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915400" cy="548640"/>
          </a:xfrm>
        </p:spPr>
        <p:txBody>
          <a:bodyPr/>
          <a:lstStyle/>
          <a:p>
            <a:r>
              <a:rPr lang="en-US" sz="3200" b="1" dirty="0" smtClean="0"/>
              <a:t>Incentives for 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 Half of the Year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Third Quarter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/>
              <a:t>Movie Day</a:t>
            </a:r>
            <a:endParaRPr lang="en-US" sz="18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Fourth Quarter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/>
              <a:t>Field Day</a:t>
            </a:r>
          </a:p>
          <a:p>
            <a:pPr lvl="1"/>
            <a:r>
              <a:rPr lang="en-US" sz="1800" dirty="0" smtClean="0"/>
              <a:t>Project Adventure</a:t>
            </a:r>
          </a:p>
          <a:p>
            <a:pPr lvl="1"/>
            <a:r>
              <a:rPr lang="en-US" sz="1800" dirty="0" smtClean="0"/>
              <a:t>Water balloon toss</a:t>
            </a:r>
          </a:p>
          <a:p>
            <a:pPr lvl="1"/>
            <a:r>
              <a:rPr lang="en-US" sz="1800" dirty="0" smtClean="0"/>
              <a:t>Outdoor games</a:t>
            </a:r>
          </a:p>
          <a:p>
            <a:pPr lvl="1"/>
            <a:r>
              <a:rPr lang="en-US" sz="1800" dirty="0" smtClean="0"/>
              <a:t>Cookout</a:t>
            </a:r>
          </a:p>
          <a:p>
            <a:pPr lvl="1"/>
            <a:r>
              <a:rPr lang="en-US" sz="1800" dirty="0" smtClean="0"/>
              <a:t>Photo Area – for </a:t>
            </a:r>
            <a:r>
              <a:rPr lang="en-US" sz="1800" dirty="0" err="1" smtClean="0"/>
              <a:t>selfies</a:t>
            </a:r>
            <a:r>
              <a:rPr lang="en-US" sz="1800" dirty="0" smtClean="0"/>
              <a:t>, </a:t>
            </a:r>
            <a:r>
              <a:rPr lang="en-US" sz="1800" dirty="0" err="1" smtClean="0"/>
              <a:t>obvi</a:t>
            </a:r>
            <a:endParaRPr lang="en-US" sz="1800" dirty="0" smtClean="0"/>
          </a:p>
          <a:p>
            <a:pPr lvl="1"/>
            <a:r>
              <a:rPr lang="en-US" sz="1800" dirty="0" smtClean="0"/>
              <a:t>And more!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411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82040"/>
          </a:xfrm>
        </p:spPr>
        <p:txBody>
          <a:bodyPr>
            <a:noAutofit/>
          </a:bodyPr>
          <a:lstStyle/>
          <a:p>
            <a:r>
              <a:rPr lang="en-US" sz="3200" dirty="0" smtClean="0"/>
              <a:t>Ongoing Incentives-Ongoing Throughout the 2013-2014 School Year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3200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Privileged Parking for Perfect </a:t>
            </a:r>
            <a:r>
              <a:rPr lang="en-US" sz="2000" dirty="0" smtClean="0"/>
              <a:t>Attendance – Changes Every Quarter</a:t>
            </a:r>
            <a:endParaRPr lang="en-US" sz="2000" dirty="0" smtClean="0"/>
          </a:p>
          <a:p>
            <a:pPr lvl="1"/>
            <a:r>
              <a:rPr lang="en-US" sz="2000" dirty="0" smtClean="0"/>
              <a:t>3 Spaces Available</a:t>
            </a:r>
          </a:p>
          <a:p>
            <a:pPr lvl="1"/>
            <a:r>
              <a:rPr lang="en-US" sz="2000" dirty="0" smtClean="0"/>
              <a:t>Lottery System if more than 3</a:t>
            </a:r>
          </a:p>
          <a:p>
            <a:r>
              <a:rPr lang="en-US" sz="2000" dirty="0" smtClean="0"/>
              <a:t>Moneys to Clubs and Activities</a:t>
            </a:r>
          </a:p>
          <a:p>
            <a:r>
              <a:rPr lang="en-US" sz="2000" dirty="0" smtClean="0"/>
              <a:t>Guest Speakers</a:t>
            </a:r>
            <a:endParaRPr lang="en-US" sz="2000" dirty="0"/>
          </a:p>
          <a:p>
            <a:pPr lvl="1"/>
            <a:r>
              <a:rPr lang="en-US" sz="2000" dirty="0" smtClean="0"/>
              <a:t>Internet Safety &amp; Cyber Bullying</a:t>
            </a:r>
          </a:p>
          <a:p>
            <a:pPr lvl="1"/>
            <a:r>
              <a:rPr lang="en-US" sz="2000" dirty="0" smtClean="0"/>
              <a:t>Motivational &amp; Inspiring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9792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295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Attendance Grant</vt:lpstr>
      <vt:lpstr>Huh? Here’s a little more info…</vt:lpstr>
      <vt:lpstr>How it Affects You!</vt:lpstr>
      <vt:lpstr>What’s 95% ADA? How do I help?</vt:lpstr>
      <vt:lpstr>Incentives – By Quarter</vt:lpstr>
      <vt:lpstr>Incentives for 2nd Half of the Year</vt:lpstr>
      <vt:lpstr>Ongoing Incentives-Ongoing Throughout the 2013-2014 School Year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Grant</dc:title>
  <dc:creator>Amber Daigle</dc:creator>
  <cp:lastModifiedBy>Amber Daigle</cp:lastModifiedBy>
  <cp:revision>7</cp:revision>
  <dcterms:created xsi:type="dcterms:W3CDTF">2013-10-10T17:33:51Z</dcterms:created>
  <dcterms:modified xsi:type="dcterms:W3CDTF">2013-10-18T17:45:40Z</dcterms:modified>
</cp:coreProperties>
</file>