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CD363-C903-0141-8617-C4BCAF290C28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92FF2-4AE9-2445-8F2B-E27AF23C8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9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wichbulletin.com/news/x1803416774/Fifth-convenience-store-robbed-in-two-weeks" TargetMode="External"/><Relationship Id="rId4" Type="http://schemas.openxmlformats.org/officeDocument/2006/relationships/hyperlink" Target="http://www.nydailynews.com/news/national/national-zoo-giant-panda-birth-long-awaited-cub-article-1.1161197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nn.com/2012/09/17/world/asia/china-japan-islands-dispute-explained/index.html?hpt=wo_c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ytimes.com/2012/09/11/fashion/the-death-of-the-dress.html?_r=2&amp;ref=newyorkfashionweek" TargetMode="External"/><Relationship Id="rId3" Type="http://schemas.openxmlformats.org/officeDocument/2006/relationships/hyperlink" Target="http://espn.go.com/new-york/nfl/story/_/id/8388392/new-york-giants-tom-coughlin-argues-tampa-bay-buccaneers-greg-schiano-cheap-shot-eli-mann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mhsjournalis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News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Refer to </a:t>
            </a:r>
            <a:r>
              <a:rPr lang="en-US" i="1" dirty="0" smtClean="0"/>
              <a:t>Handbook of Independent </a:t>
            </a:r>
            <a:r>
              <a:rPr lang="en-US" i="1" dirty="0" err="1" smtClean="0"/>
              <a:t>Journailsm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9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“Clear thinking becomes clear writing; one cannot exist without the other.”</a:t>
            </a:r>
          </a:p>
          <a:p>
            <a:r>
              <a:rPr lang="en-US" sz="4000" dirty="0" smtClean="0"/>
              <a:t>Good news writing is </a:t>
            </a:r>
            <a:r>
              <a:rPr lang="en-US" sz="4000" dirty="0" smtClean="0">
                <a:solidFill>
                  <a:srgbClr val="FF0000"/>
                </a:solidFill>
              </a:rPr>
              <a:t>CONCISE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CLEAR</a:t>
            </a:r>
            <a:r>
              <a:rPr lang="en-US" sz="4000" dirty="0" smtClean="0"/>
              <a:t>, and </a:t>
            </a:r>
            <a:r>
              <a:rPr lang="en-US" sz="4000" dirty="0" smtClean="0">
                <a:solidFill>
                  <a:srgbClr val="FF0000"/>
                </a:solidFill>
              </a:rPr>
              <a:t>ACCURATE</a:t>
            </a:r>
          </a:p>
        </p:txBody>
      </p:sp>
    </p:spTree>
    <p:extLst>
      <p:ext uri="{BB962C8B-B14F-4D97-AF65-F5344CB8AC3E}">
        <p14:creationId xmlns:p14="http://schemas.microsoft.com/office/powerpoint/2010/main" val="9783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2818" y="152168"/>
            <a:ext cx="6738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Three Types of Stories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1037167" y="1238251"/>
            <a:ext cx="1640417" cy="1016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63333" y="1375833"/>
            <a:ext cx="4413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Inverted Pyramid</a:t>
            </a:r>
          </a:p>
          <a:p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7750" y="1905000"/>
            <a:ext cx="460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placed with order of importance, with most important in the introduction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2303" y="2591861"/>
            <a:ext cx="66342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dirty="0">
                <a:hlinkClick r:id="rId2"/>
              </a:rPr>
              <a:t>http://www.cnn.com/2012/09/17/world/asia/china-japan-islands-dispute-explained/index.html?hpt=</a:t>
            </a:r>
            <a:r>
              <a:rPr lang="en-US" dirty="0" smtClean="0">
                <a:hlinkClick r:id="rId2"/>
              </a:rPr>
              <a:t>wo_c2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http://www.norwichbulletin.com/news/x1803416774/Fifth-convenience-store-robbed-in-two-weeks#</a:t>
            </a:r>
            <a:r>
              <a:rPr lang="en-US" dirty="0" smtClean="0">
                <a:hlinkClick r:id="rId3"/>
              </a:rPr>
              <a:t>axzz26k4oZy4Y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http://www.nydailynews.com/news/national/national-zoo-giant-panda-birth-long-awaited-cub-article-</a:t>
            </a:r>
            <a:r>
              <a:rPr lang="en-US" dirty="0" smtClean="0">
                <a:hlinkClick r:id="rId4"/>
              </a:rPr>
              <a:t>1.1161197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3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349" y="716029"/>
            <a:ext cx="6782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The Hourglass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148489" y="3039744"/>
            <a:ext cx="1526815" cy="102675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10800000">
            <a:off x="1148489" y="2012986"/>
            <a:ext cx="1526815" cy="102675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9816" y="2107556"/>
            <a:ext cx="436425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Begins with the most important information but then turns after a few paragraphs to become a narrative</a:t>
            </a:r>
          </a:p>
          <a:p>
            <a:endParaRPr lang="en-US" dirty="0"/>
          </a:p>
          <a:p>
            <a:r>
              <a:rPr lang="en-US" dirty="0" smtClean="0"/>
              <a:t>Events are usually told in chronological order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8488" y="4512331"/>
            <a:ext cx="6107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Examples:</a:t>
            </a:r>
          </a:p>
          <a:p>
            <a:r>
              <a:rPr lang="en-US" dirty="0">
                <a:solidFill>
                  <a:srgbClr val="FF7F01"/>
                </a:solidFill>
              </a:rPr>
              <a:t>http://</a:t>
            </a:r>
            <a:r>
              <a:rPr lang="en-US" dirty="0" err="1">
                <a:solidFill>
                  <a:srgbClr val="FF7F01"/>
                </a:solidFill>
              </a:rPr>
              <a:t>www.cnn.com</a:t>
            </a:r>
            <a:r>
              <a:rPr lang="en-US" dirty="0">
                <a:solidFill>
                  <a:srgbClr val="FF7F01"/>
                </a:solidFill>
              </a:rPr>
              <a:t>/2012/09/13/health/mysterious-tourist-deaths-</a:t>
            </a:r>
            <a:r>
              <a:rPr lang="en-US" dirty="0" err="1">
                <a:solidFill>
                  <a:srgbClr val="FF7F01"/>
                </a:solidFill>
              </a:rPr>
              <a:t>asia</a:t>
            </a:r>
            <a:r>
              <a:rPr lang="en-US" dirty="0">
                <a:solidFill>
                  <a:srgbClr val="FF7F01"/>
                </a:solidFill>
              </a:rPr>
              <a:t>/</a:t>
            </a:r>
            <a:r>
              <a:rPr lang="en-US" dirty="0" err="1">
                <a:solidFill>
                  <a:srgbClr val="FF7F01"/>
                </a:solidFill>
              </a:rPr>
              <a:t>index.html?hpt</a:t>
            </a:r>
            <a:r>
              <a:rPr lang="en-US" dirty="0">
                <a:solidFill>
                  <a:srgbClr val="FF7F01"/>
                </a:solidFill>
              </a:rPr>
              <a:t>=he_t3 </a:t>
            </a:r>
            <a:endParaRPr lang="en-US" dirty="0" smtClean="0">
              <a:solidFill>
                <a:srgbClr val="FF7F01"/>
              </a:solidFill>
            </a:endParaRPr>
          </a:p>
          <a:p>
            <a:endParaRPr lang="en-US" dirty="0" smtClean="0">
              <a:solidFill>
                <a:srgbClr val="FF7F01"/>
              </a:solidFill>
            </a:endParaRPr>
          </a:p>
          <a:p>
            <a:endParaRPr lang="en-US" dirty="0">
              <a:solidFill>
                <a:srgbClr val="FF7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9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745" y="294536"/>
            <a:ext cx="6363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The Diamond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770025" y="1002422"/>
            <a:ext cx="1432233" cy="101324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/>
            </a:r>
          </a:p>
          <a:p>
            <a:pPr algn="ctr"/>
            <a:r>
              <a:rPr lang="en-US" dirty="0" smtClean="0"/>
              <a:t/>
            </a:r>
          </a:p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1770025" y="2015670"/>
            <a:ext cx="1432233" cy="101324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/>
            </a:r>
          </a:p>
          <a:p>
            <a:pPr algn="ctr"/>
            <a:r>
              <a:rPr lang="en-US" dirty="0" smtClean="0"/>
              <a:t/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2955" y="426505"/>
            <a:ext cx="4729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Begins with an anecdote &amp; introduces a main character</a:t>
            </a:r>
          </a:p>
          <a:p>
            <a:endParaRPr lang="en-US" dirty="0"/>
          </a:p>
          <a:p>
            <a:r>
              <a:rPr lang="en-US" dirty="0" smtClean="0"/>
              <a:t>Broadens out to the relevancy and significance of the character</a:t>
            </a:r>
          </a:p>
          <a:p>
            <a:endParaRPr lang="en-US" dirty="0"/>
          </a:p>
          <a:p>
            <a:r>
              <a:rPr lang="en-US" dirty="0" smtClean="0"/>
              <a:t>Ends with the individual’s character again – concludes the narrative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675" y="3071812"/>
            <a:ext cx="7444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KEY WORD: “nut graph” – the “nut,” or the hard center of the story, explains why the story is significant.  It needs to be early enough to make it clear to the reader why he/she should keep reading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Examples: AIDS patients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2"/>
              </a:rPr>
              <a:t>http://www.nytimes.com/2012/09/11/fashion/the-death-of-the-dress.html?_r=2&amp;ref=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newyorkfashionweek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3"/>
              </a:rPr>
              <a:t>http://espn.go.com/new-york/nfl/story/_/id/8388392/new-york-giants-tom-coughlin-argues-tampa-bay-buccaneers-greg-schiano-cheap-shot-eli-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manning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 a well-written 100-200 word news story in one of the aforementioned formats. </a:t>
            </a:r>
          </a:p>
          <a:p>
            <a:r>
              <a:rPr lang="en-US" dirty="0" smtClean="0"/>
              <a:t>Choose your topic then the format</a:t>
            </a:r>
          </a:p>
          <a:p>
            <a:pPr lvl="1"/>
            <a:r>
              <a:rPr lang="en-US" dirty="0" smtClean="0"/>
              <a:t>Topics should be relevant and interesting to your student body</a:t>
            </a:r>
          </a:p>
          <a:p>
            <a:pPr lvl="1"/>
            <a:r>
              <a:rPr lang="en-US" dirty="0" smtClean="0"/>
              <a:t>Topics should be events that recently happened (not about to happen)</a:t>
            </a:r>
          </a:p>
          <a:p>
            <a:pPr lvl="1"/>
            <a:r>
              <a:rPr lang="en-US" dirty="0" smtClean="0"/>
              <a:t>Examples: Start of the year; new clubs &amp; organizations; student council; fundraisers; school pictures; influential students; etc.</a:t>
            </a:r>
          </a:p>
          <a:p>
            <a:r>
              <a:rPr lang="en-US" dirty="0" smtClean="0"/>
              <a:t>Submit via email to </a:t>
            </a:r>
            <a:r>
              <a:rPr lang="en-US" dirty="0" smtClean="0">
                <a:hlinkClick r:id="rId2"/>
              </a:rPr>
              <a:t>tmhsjournalism@gmail.com</a:t>
            </a:r>
            <a:endParaRPr lang="en-US" dirty="0" smtClean="0"/>
          </a:p>
          <a:p>
            <a:r>
              <a:rPr lang="en-US" dirty="0" smtClean="0"/>
              <a:t>MUST BE BETWEEN 100-200 words – no less &amp; no more</a:t>
            </a:r>
          </a:p>
        </p:txBody>
      </p:sp>
    </p:spTree>
    <p:extLst>
      <p:ext uri="{BB962C8B-B14F-4D97-AF65-F5344CB8AC3E}">
        <p14:creationId xmlns:p14="http://schemas.microsoft.com/office/powerpoint/2010/main" val="3501983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80</TotalTime>
  <Words>465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Writing News Stories</vt:lpstr>
      <vt:lpstr>Chapter 3 Review</vt:lpstr>
      <vt:lpstr>PowerPoint Presentation</vt:lpstr>
      <vt:lpstr>PowerPoint Presentation</vt:lpstr>
      <vt:lpstr>PowerPoint Presentation</vt:lpstr>
      <vt:lpstr>Your Turn!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News Stories</dc:title>
  <dc:creator>Amber Daigle</dc:creator>
  <cp:lastModifiedBy>Amber Daigle</cp:lastModifiedBy>
  <cp:revision>3</cp:revision>
  <dcterms:created xsi:type="dcterms:W3CDTF">2012-09-17T14:29:47Z</dcterms:created>
  <dcterms:modified xsi:type="dcterms:W3CDTF">2012-09-17T15:50:38Z</dcterms:modified>
</cp:coreProperties>
</file>